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4085" r:id="rId1"/>
  </p:sldMasterIdLst>
  <p:notesMasterIdLst>
    <p:notesMasterId r:id="rId15"/>
  </p:notesMasterIdLst>
  <p:sldIdLst>
    <p:sldId id="3950" r:id="rId2"/>
    <p:sldId id="258" r:id="rId3"/>
    <p:sldId id="3951" r:id="rId4"/>
    <p:sldId id="1002" r:id="rId5"/>
    <p:sldId id="1003" r:id="rId6"/>
    <p:sldId id="1001" r:id="rId7"/>
    <p:sldId id="3952" r:id="rId8"/>
    <p:sldId id="1004" r:id="rId9"/>
    <p:sldId id="1005" r:id="rId10"/>
    <p:sldId id="1006" r:id="rId11"/>
    <p:sldId id="1007" r:id="rId12"/>
    <p:sldId id="1008" r:id="rId13"/>
    <p:sldId id="1009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66FF"/>
    <a:srgbClr val="9900FF"/>
    <a:srgbClr val="B400B4"/>
    <a:srgbClr val="990099"/>
    <a:srgbClr val="9933FF"/>
    <a:srgbClr val="6600CC"/>
    <a:srgbClr val="CC66FF"/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91429" autoAdjust="0"/>
  </p:normalViewPr>
  <p:slideViewPr>
    <p:cSldViewPr>
      <p:cViewPr varScale="1">
        <p:scale>
          <a:sx n="64" d="100"/>
          <a:sy n="64" d="100"/>
        </p:scale>
        <p:origin x="90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3/31/2019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148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7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7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9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3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4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9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5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3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8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8536A-37C0-4C06-9ACF-247D30CD928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D3C89-5AE7-4C81-9FE7-979A0E291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3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4086" r:id="rId1"/>
    <p:sldLayoutId id="2147514087" r:id="rId2"/>
    <p:sldLayoutId id="2147514088" r:id="rId3"/>
    <p:sldLayoutId id="2147514089" r:id="rId4"/>
    <p:sldLayoutId id="2147514090" r:id="rId5"/>
    <p:sldLayoutId id="2147514091" r:id="rId6"/>
    <p:sldLayoutId id="2147514092" r:id="rId7"/>
    <p:sldLayoutId id="2147514093" r:id="rId8"/>
    <p:sldLayoutId id="2147514094" r:id="rId9"/>
    <p:sldLayoutId id="2147514095" r:id="rId10"/>
    <p:sldLayoutId id="21475140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4110C4-1B58-4DC8-818F-EDE666E81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FD3BB1-ACA4-4459-B337-3BDEF395BE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5E52330-E5F0-4660-A062-8414C2566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3083FB-F74D-4DC0-AD76-8107F4AD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EA99827-2984-4DEE-9BB4-755CADF2FC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944"/>
            <a:ext cx="9144000" cy="6606112"/>
          </a:xfrm>
        </p:spPr>
      </p:pic>
    </p:spTree>
    <p:extLst>
      <p:ext uri="{BB962C8B-B14F-4D97-AF65-F5344CB8AC3E}">
        <p14:creationId xmlns:p14="http://schemas.microsoft.com/office/powerpoint/2010/main" val="472009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40CD45-5177-4F88-A26F-7CBB4DD5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E697E52-5BF7-4103-A4C6-ECB1578AC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99"/>
            <a:ext cx="9082454" cy="6149875"/>
          </a:xfrm>
        </p:spPr>
      </p:pic>
    </p:spTree>
    <p:extLst>
      <p:ext uri="{BB962C8B-B14F-4D97-AF65-F5344CB8AC3E}">
        <p14:creationId xmlns:p14="http://schemas.microsoft.com/office/powerpoint/2010/main" val="1941069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3083FB-F74D-4DC0-AD76-8107F4AD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EA99827-2984-4DEE-9BB4-755CADF2FC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944"/>
            <a:ext cx="9144000" cy="6606112"/>
          </a:xfrm>
        </p:spPr>
      </p:pic>
    </p:spTree>
    <p:extLst>
      <p:ext uri="{BB962C8B-B14F-4D97-AF65-F5344CB8AC3E}">
        <p14:creationId xmlns:p14="http://schemas.microsoft.com/office/powerpoint/2010/main" val="3666517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40CD45-5177-4F88-A26F-7CBB4DD5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E697E52-5BF7-4103-A4C6-ECB1578AC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99"/>
            <a:ext cx="9082454" cy="614987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D2B5DBD-D17B-4348-9A39-0254ADF23945}"/>
              </a:ext>
            </a:extLst>
          </p:cNvPr>
          <p:cNvSpPr txBox="1"/>
          <p:nvPr/>
        </p:nvSpPr>
        <p:spPr>
          <a:xfrm>
            <a:off x="8001000" y="5240215"/>
            <a:ext cx="1002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(x3)</a:t>
            </a:r>
          </a:p>
        </p:txBody>
      </p:sp>
    </p:spTree>
    <p:extLst>
      <p:ext uri="{BB962C8B-B14F-4D97-AF65-F5344CB8AC3E}">
        <p14:creationId xmlns:p14="http://schemas.microsoft.com/office/powerpoint/2010/main" val="96028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D11129-7344-4F3F-B922-5856B646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2678ADE-0299-4258-A3EE-E4C1F0532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85001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11F1E0-37D0-4754-9601-25C39A8C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7F6F56D-BA6F-46F9-A4BD-C6E6F3C56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050" cy="6858000"/>
          </a:xfrm>
        </p:spPr>
      </p:pic>
    </p:spTree>
    <p:extLst>
      <p:ext uri="{BB962C8B-B14F-4D97-AF65-F5344CB8AC3E}">
        <p14:creationId xmlns:p14="http://schemas.microsoft.com/office/powerpoint/2010/main" val="116059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D11129-7344-4F3F-B922-5856B646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2678ADE-0299-4258-A3EE-E4C1F0532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3996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11F1E0-37D0-4754-9601-25C39A8C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7F6F56D-BA6F-46F9-A4BD-C6E6F3C56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050" cy="6858000"/>
          </a:xfrm>
        </p:spPr>
      </p:pic>
    </p:spTree>
    <p:extLst>
      <p:ext uri="{BB962C8B-B14F-4D97-AF65-F5344CB8AC3E}">
        <p14:creationId xmlns:p14="http://schemas.microsoft.com/office/powerpoint/2010/main" val="14455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3083FB-F74D-4DC0-AD76-8107F4AD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EA99827-2984-4DEE-9BB4-755CADF2FC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944"/>
            <a:ext cx="9144000" cy="6606112"/>
          </a:xfrm>
        </p:spPr>
      </p:pic>
    </p:spTree>
    <p:extLst>
      <p:ext uri="{BB962C8B-B14F-4D97-AF65-F5344CB8AC3E}">
        <p14:creationId xmlns:p14="http://schemas.microsoft.com/office/powerpoint/2010/main" val="284257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40CD45-5177-4F88-A26F-7CBB4DD5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E697E52-5BF7-4103-A4C6-ECB1578AC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99"/>
            <a:ext cx="9082454" cy="6149875"/>
          </a:xfrm>
        </p:spPr>
      </p:pic>
    </p:spTree>
    <p:extLst>
      <p:ext uri="{BB962C8B-B14F-4D97-AF65-F5344CB8AC3E}">
        <p14:creationId xmlns:p14="http://schemas.microsoft.com/office/powerpoint/2010/main" val="570626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D11129-7344-4F3F-B922-5856B646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2678ADE-0299-4258-A3EE-E4C1F0532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65777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11F1E0-37D0-4754-9601-25C39A8C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7F6F56D-BA6F-46F9-A4BD-C6E6F3C56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050" cy="6858000"/>
          </a:xfrm>
        </p:spPr>
      </p:pic>
    </p:spTree>
    <p:extLst>
      <p:ext uri="{BB962C8B-B14F-4D97-AF65-F5344CB8AC3E}">
        <p14:creationId xmlns:p14="http://schemas.microsoft.com/office/powerpoint/2010/main" val="56851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11097</TotalTime>
  <Words>3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688</cp:revision>
  <dcterms:created xsi:type="dcterms:W3CDTF">1999-09-19T02:56:02Z</dcterms:created>
  <dcterms:modified xsi:type="dcterms:W3CDTF">2019-04-01T02:09:50Z</dcterms:modified>
</cp:coreProperties>
</file>